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jpe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788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872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76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715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347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005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508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633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37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08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03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401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26" r:id="rId6"/>
    <p:sldLayoutId id="2147483722" r:id="rId7"/>
    <p:sldLayoutId id="2147483723" r:id="rId8"/>
    <p:sldLayoutId id="2147483724" r:id="rId9"/>
    <p:sldLayoutId id="2147483725" r:id="rId10"/>
    <p:sldLayoutId id="214748372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81FEA4-8176-4F6B-B539-9E85730DE6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0040"/>
            <a:ext cx="6692827" cy="3892669"/>
          </a:xfrm>
        </p:spPr>
        <p:txBody>
          <a:bodyPr>
            <a:normAutofit/>
          </a:bodyPr>
          <a:lstStyle/>
          <a:p>
            <a:r>
              <a:rPr lang="en-US" dirty="0"/>
              <a:t>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0C1BC9-7B83-4EA8-A9C9-C4E789B2E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31161"/>
            <a:ext cx="6692827" cy="156948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600"/>
              <a:t>Opening Italian Cuisine Business in Brooklyn</a:t>
            </a:r>
          </a:p>
          <a:p>
            <a:pPr>
              <a:lnSpc>
                <a:spcPct val="100000"/>
              </a:lnSpc>
            </a:pPr>
            <a:endParaRPr lang="en-US" sz="2600"/>
          </a:p>
          <a:p>
            <a:pPr>
              <a:lnSpc>
                <a:spcPct val="100000"/>
              </a:lnSpc>
            </a:pPr>
            <a:r>
              <a:rPr lang="en-US" sz="2600"/>
              <a:t>Afrioni Roma Rio</a:t>
            </a:r>
          </a:p>
        </p:txBody>
      </p:sp>
      <p:sp>
        <p:nvSpPr>
          <p:cNvPr id="7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0280FD"/>
          </a:solidFill>
          <a:ln w="38100" cap="rnd">
            <a:solidFill>
              <a:srgbClr val="0280F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7" name="Picture 3" descr="List of Brooklyn neighborhoods - Wikipedia">
            <a:extLst>
              <a:ext uri="{FF2B5EF4-FFF2-40B4-BE49-F238E27FC236}">
                <a16:creationId xmlns:a16="http://schemas.microsoft.com/office/drawing/2014/main" id="{464BF023-45C5-418C-8477-B45D73077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81544" y="1205896"/>
            <a:ext cx="4087368" cy="441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078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4EB3E-EC37-4E16-9455-8862684C9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Italian Cuisine in Brooklyn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69F93-9A77-4088-A7E4-829ABFF96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very famous worldwide</a:t>
            </a:r>
          </a:p>
          <a:p>
            <a:r>
              <a:rPr lang="en-US" dirty="0"/>
              <a:t>Brooklyn is a crowded place with 2.6 million residents</a:t>
            </a:r>
          </a:p>
        </p:txBody>
      </p:sp>
      <p:pic>
        <p:nvPicPr>
          <p:cNvPr id="2050" name="Picture 2" descr="Italian cuisine food traditional dishes vector image on VectorStock | Food  doodles, Cuisine, Italian cuisine recipe">
            <a:extLst>
              <a:ext uri="{FF2B5EF4-FFF2-40B4-BE49-F238E27FC236}">
                <a16:creationId xmlns:a16="http://schemas.microsoft.com/office/drawing/2014/main" id="{FA4041B2-5A86-4EBC-8912-17AD1D123C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57"/>
          <a:stretch/>
        </p:blipFill>
        <p:spPr bwMode="auto">
          <a:xfrm>
            <a:off x="7035800" y="2196084"/>
            <a:ext cx="4318000" cy="425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4654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48633-2801-4E7B-8761-2F3AEB67F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AA9C6-FD20-49BA-9814-8BEBCF430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best location to start a business in Italian cuisine in Brooklyn?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434508-FA9D-4282-8FE3-83A1DD54D172}"/>
              </a:ext>
            </a:extLst>
          </p:cNvPr>
          <p:cNvGrpSpPr/>
          <p:nvPr/>
        </p:nvGrpSpPr>
        <p:grpSpPr>
          <a:xfrm>
            <a:off x="7735182" y="2012631"/>
            <a:ext cx="3618618" cy="4251961"/>
            <a:chOff x="4476334" y="2374581"/>
            <a:chExt cx="3618618" cy="4251961"/>
          </a:xfrm>
        </p:grpSpPr>
        <p:pic>
          <p:nvPicPr>
            <p:cNvPr id="3078" name="Picture 6">
              <a:extLst>
                <a:ext uri="{FF2B5EF4-FFF2-40B4-BE49-F238E27FC236}">
                  <a16:creationId xmlns:a16="http://schemas.microsoft.com/office/drawing/2014/main" id="{C86B7277-0753-4241-AFEF-A6C30D5FBC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91063" y="2374581"/>
              <a:ext cx="3017711" cy="42519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2" name="Picture 10" descr="Question mark pin map icon map pointer markers Vector Image">
              <a:extLst>
                <a:ext uri="{FF2B5EF4-FFF2-40B4-BE49-F238E27FC236}">
                  <a16:creationId xmlns:a16="http://schemas.microsoft.com/office/drawing/2014/main" id="{CDC5AB3E-6332-4F02-9119-ABF9F43428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76334" y="2374581"/>
              <a:ext cx="3618618" cy="39081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84" name="Picture 12" descr="Pizza Question Mark - PizzaPanties">
            <a:extLst>
              <a:ext uri="{FF2B5EF4-FFF2-40B4-BE49-F238E27FC236}">
                <a16:creationId xmlns:a16="http://schemas.microsoft.com/office/drawing/2014/main" id="{BE705D00-95CE-4EE2-8A55-8905DA0C6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414" y="1690688"/>
            <a:ext cx="5372100" cy="5801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453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9BE9D-F835-4C34-B36F-8BBCF9A1D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B106C-1FAB-4C7F-B7FB-5123CEFF8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use </a:t>
            </a:r>
            <a:r>
              <a:rPr lang="en-US" i="1" dirty="0"/>
              <a:t>k</a:t>
            </a:r>
            <a:r>
              <a:rPr lang="en-US" dirty="0"/>
              <a:t>-means clustering to obtain the best location for opening a business in Italian cuisine</a:t>
            </a:r>
          </a:p>
        </p:txBody>
      </p:sp>
      <p:pic>
        <p:nvPicPr>
          <p:cNvPr id="4098" name="Picture 2" descr="K-Means Clustering Algorithm - Javatpoint">
            <a:extLst>
              <a:ext uri="{FF2B5EF4-FFF2-40B4-BE49-F238E27FC236}">
                <a16:creationId xmlns:a16="http://schemas.microsoft.com/office/drawing/2014/main" id="{2BD694DC-879E-4349-82E1-2B404786B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463" y="3100388"/>
            <a:ext cx="5343525" cy="269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2178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75D05-7AC8-4EF2-9580-81654489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F33E25-8DD0-428A-95A1-D56B1AD4740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9691" t="29008" r="22588" b="17125"/>
          <a:stretch/>
        </p:blipFill>
        <p:spPr bwMode="auto">
          <a:xfrm>
            <a:off x="2746958" y="1928813"/>
            <a:ext cx="6698084" cy="42529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88E95F-5A36-45DF-8255-90AF0CE889A5}"/>
              </a:ext>
            </a:extLst>
          </p:cNvPr>
          <p:cNvSpPr txBox="1"/>
          <p:nvPr/>
        </p:nvSpPr>
        <p:spPr>
          <a:xfrm>
            <a:off x="689558" y="3429000"/>
            <a:ext cx="4114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Red</a:t>
            </a:r>
            <a:r>
              <a:rPr lang="en-US" sz="2800" dirty="0"/>
              <a:t> = Cluster 1</a:t>
            </a:r>
          </a:p>
          <a:p>
            <a:r>
              <a:rPr lang="en-US" sz="2800" b="1" dirty="0">
                <a:solidFill>
                  <a:srgbClr val="7030A0"/>
                </a:solidFill>
              </a:rPr>
              <a:t>Purple</a:t>
            </a:r>
            <a:r>
              <a:rPr lang="en-US" sz="2800" dirty="0"/>
              <a:t>  = Cluster 2</a:t>
            </a:r>
          </a:p>
          <a:p>
            <a:r>
              <a:rPr lang="en-US" sz="28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Green</a:t>
            </a:r>
            <a:r>
              <a:rPr lang="en-US" sz="2800" dirty="0"/>
              <a:t> = Cluster 3</a:t>
            </a:r>
          </a:p>
        </p:txBody>
      </p:sp>
    </p:spTree>
    <p:extLst>
      <p:ext uri="{BB962C8B-B14F-4D97-AF65-F5344CB8AC3E}">
        <p14:creationId xmlns:p14="http://schemas.microsoft.com/office/powerpoint/2010/main" val="424456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06EB-3332-46C9-A5E5-088E4FF4C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F6F40-7AB1-4E8C-B673-40E8DA9E2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Best location is located in cluster 1, with the most frequency for Italian cuisine.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6C07F0-A287-4EC9-8528-146F0B604E0E}"/>
              </a:ext>
            </a:extLst>
          </p:cNvPr>
          <p:cNvPicPr/>
          <p:nvPr/>
        </p:nvPicPr>
        <p:blipFill rotWithShape="1">
          <a:blip r:embed="rId2"/>
          <a:srcRect l="12270" t="28574" r="19030" b="11671"/>
          <a:stretch/>
        </p:blipFill>
        <p:spPr bwMode="auto">
          <a:xfrm>
            <a:off x="1857375" y="2763202"/>
            <a:ext cx="7239000" cy="36568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E402268-BB4E-4C84-A8DA-D201892639E3}"/>
              </a:ext>
            </a:extLst>
          </p:cNvPr>
          <p:cNvSpPr/>
          <p:nvPr/>
        </p:nvSpPr>
        <p:spPr>
          <a:xfrm>
            <a:off x="2990850" y="2999803"/>
            <a:ext cx="1114425" cy="33152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80090D-1F05-4FB1-8319-630C33333E6A}"/>
              </a:ext>
            </a:extLst>
          </p:cNvPr>
          <p:cNvSpPr/>
          <p:nvPr/>
        </p:nvSpPr>
        <p:spPr>
          <a:xfrm>
            <a:off x="5391150" y="2985420"/>
            <a:ext cx="1114425" cy="33152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95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A695C-0208-41ED-A1D6-07B688651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location on map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2282A4-75AC-45CC-95DC-62C55947D964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33144" t="30751" r="24915" b="18866"/>
          <a:stretch/>
        </p:blipFill>
        <p:spPr bwMode="auto">
          <a:xfrm>
            <a:off x="2949059" y="1928813"/>
            <a:ext cx="6293882" cy="42529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5879592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 - Capstone Project (Week 2)</Template>
  <TotalTime>0</TotalTime>
  <Words>99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Modern Love</vt:lpstr>
      <vt:lpstr>The Hand</vt:lpstr>
      <vt:lpstr>SketchyVTI</vt:lpstr>
      <vt:lpstr>Capstone Project</vt:lpstr>
      <vt:lpstr>Why Italian Cuisine in Brooklyn</vt:lpstr>
      <vt:lpstr>Business Problem</vt:lpstr>
      <vt:lpstr>Methodology</vt:lpstr>
      <vt:lpstr>Result</vt:lpstr>
      <vt:lpstr>Best Location</vt:lpstr>
      <vt:lpstr>Best location on map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Lenovo S340</dc:creator>
  <cp:lastModifiedBy>Lenovo S340</cp:lastModifiedBy>
  <cp:revision>1</cp:revision>
  <dcterms:created xsi:type="dcterms:W3CDTF">2020-10-27T04:39:58Z</dcterms:created>
  <dcterms:modified xsi:type="dcterms:W3CDTF">2020-10-27T04:40:36Z</dcterms:modified>
</cp:coreProperties>
</file>

<file path=docProps/thumbnail.jpeg>
</file>